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55" r:id="rId3"/>
    <p:sldId id="427" r:id="rId4"/>
    <p:sldId id="451" r:id="rId5"/>
    <p:sldId id="448" r:id="rId6"/>
    <p:sldId id="453" r:id="rId7"/>
    <p:sldId id="444" r:id="rId8"/>
    <p:sldId id="447" r:id="rId9"/>
    <p:sldId id="433" r:id="rId10"/>
    <p:sldId id="445" r:id="rId11"/>
    <p:sldId id="452" r:id="rId12"/>
    <p:sldId id="450" r:id="rId13"/>
    <p:sldId id="434" r:id="rId14"/>
    <p:sldId id="440" r:id="rId15"/>
    <p:sldId id="428" r:id="rId16"/>
    <p:sldId id="443" r:id="rId17"/>
    <p:sldId id="456" r:id="rId18"/>
    <p:sldId id="435" r:id="rId19"/>
    <p:sldId id="446" r:id="rId20"/>
    <p:sldId id="442" r:id="rId21"/>
    <p:sldId id="454" r:id="rId22"/>
    <p:sldId id="437" r:id="rId23"/>
    <p:sldId id="436" r:id="rId24"/>
    <p:sldId id="441" r:id="rId25"/>
    <p:sldId id="449" r:id="rId26"/>
    <p:sldId id="313" r:id="rId27"/>
  </p:sldIdLst>
  <p:sldSz cx="12188825" cy="6858000"/>
  <p:notesSz cx="6858000" cy="9144000"/>
  <p:embeddedFontLst>
    <p:embeddedFont>
      <p:font typeface="Arial Narrow" panose="020B0604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5332" autoAdjust="0"/>
  </p:normalViewPr>
  <p:slideViewPr>
    <p:cSldViewPr snapToGrid="0" snapToObjects="1">
      <p:cViewPr varScale="1">
        <p:scale>
          <a:sx n="122" d="100"/>
          <a:sy n="122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4" d="100"/>
          <a:sy n="134" d="100"/>
        </p:scale>
        <p:origin x="40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E46CD7-B189-874E-A280-4A416AB4D4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7B0E4-1E6D-8041-AF00-BD527A3E67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8415B7-1007-8A47-B851-051F7B965B48}" type="datetimeFigureOut">
              <a:rPr lang="en-US" smtClean="0">
                <a:latin typeface="Arial" panose="020B0604020202020204" pitchFamily="34" charset="0"/>
              </a:rPr>
              <a:t>11/3/23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2AE29-E8BB-DD4C-B5F8-712BC81B9E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F3099-3DC3-7444-B1F8-AB23EDF194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229C-2A74-9D45-8E27-8DE8DAC59809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34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28850-29EC-4B04-889B-439E0B5D00AE}" type="datetimeFigureOut">
              <a:rPr lang="en-US" smtClean="0"/>
              <a:t>11/3/23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12D1B-185E-4D51-AA47-284019B2E2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49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8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1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41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0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12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054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4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12D1B-185E-4D51-AA47-284019B2E2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69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36" y="1122363"/>
            <a:ext cx="11582399" cy="2387600"/>
          </a:xfrm>
        </p:spPr>
        <p:txBody>
          <a:bodyPr anchor="b">
            <a:normAutofit/>
          </a:bodyPr>
          <a:lstStyle>
            <a:lvl1pPr algn="ctr">
              <a:defRPr sz="7200" b="0" i="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236" y="3602038"/>
            <a:ext cx="11582399" cy="1655762"/>
          </a:xfrm>
        </p:spPr>
        <p:txBody>
          <a:bodyPr/>
          <a:lstStyle>
            <a:lvl1pPr marL="0" indent="0" algn="ctr">
              <a:buNone/>
              <a:defRPr sz="2399" b="0" i="0" cap="all" spc="200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6568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,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E1EF-48BD-0045-B054-60BEC16B8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7" y="1397479"/>
            <a:ext cx="3257434" cy="4451230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4" name="Picture Placeholder 37">
            <a:extLst>
              <a:ext uri="{FF2B5EF4-FFF2-40B4-BE49-F238E27FC236}">
                <a16:creationId xmlns:a16="http://schemas.microsoft.com/office/drawing/2014/main" id="{C3CAF344-A132-514C-8D7B-477F105D46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87" y="1"/>
            <a:ext cx="12187238" cy="6858000"/>
          </a:xfrm>
          <a:custGeom>
            <a:avLst/>
            <a:gdLst>
              <a:gd name="connsiteX0" fmla="*/ 0 w 24384000"/>
              <a:gd name="connsiteY0" fmla="*/ 0 h 13715999"/>
              <a:gd name="connsiteX1" fmla="*/ 24384000 w 24384000"/>
              <a:gd name="connsiteY1" fmla="*/ 0 h 13715999"/>
              <a:gd name="connsiteX2" fmla="*/ 24384000 w 24384000"/>
              <a:gd name="connsiteY2" fmla="*/ 13715999 h 13715999"/>
              <a:gd name="connsiteX3" fmla="*/ 0 w 24384000"/>
              <a:gd name="connsiteY3" fmla="*/ 13715999 h 13715999"/>
              <a:gd name="connsiteX4" fmla="*/ 0 w 24384000"/>
              <a:gd name="connsiteY4" fmla="*/ 12979400 h 13715999"/>
              <a:gd name="connsiteX5" fmla="*/ 4671391 w 24384000"/>
              <a:gd name="connsiteY5" fmla="*/ 12979400 h 13715999"/>
              <a:gd name="connsiteX6" fmla="*/ 4671391 w 24384000"/>
              <a:gd name="connsiteY6" fmla="*/ 12979401 h 13715999"/>
              <a:gd name="connsiteX7" fmla="*/ 8591550 w 24384000"/>
              <a:gd name="connsiteY7" fmla="*/ 6858001 h 13715999"/>
              <a:gd name="connsiteX8" fmla="*/ 4671391 w 24384000"/>
              <a:gd name="connsiteY8" fmla="*/ 736601 h 13715999"/>
              <a:gd name="connsiteX9" fmla="*/ 4671391 w 24384000"/>
              <a:gd name="connsiteY9" fmla="*/ 736600 h 13715999"/>
              <a:gd name="connsiteX10" fmla="*/ 0 w 24384000"/>
              <a:gd name="connsiteY10" fmla="*/ 736600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84000" h="13715999">
                <a:moveTo>
                  <a:pt x="0" y="0"/>
                </a:moveTo>
                <a:lnTo>
                  <a:pt x="24384000" y="0"/>
                </a:lnTo>
                <a:lnTo>
                  <a:pt x="24384000" y="13715999"/>
                </a:lnTo>
                <a:lnTo>
                  <a:pt x="0" y="13715999"/>
                </a:lnTo>
                <a:lnTo>
                  <a:pt x="0" y="12979400"/>
                </a:lnTo>
                <a:lnTo>
                  <a:pt x="4671391" y="12979400"/>
                </a:lnTo>
                <a:lnTo>
                  <a:pt x="4671391" y="12979401"/>
                </a:lnTo>
                <a:lnTo>
                  <a:pt x="8591550" y="6858001"/>
                </a:lnTo>
                <a:lnTo>
                  <a:pt x="4671391" y="736601"/>
                </a:lnTo>
                <a:lnTo>
                  <a:pt x="4671391" y="736600"/>
                </a:lnTo>
                <a:lnTo>
                  <a:pt x="0" y="736600"/>
                </a:lnTo>
                <a:close/>
              </a:path>
            </a:pathLst>
          </a:custGeom>
        </p:spPr>
        <p:txBody>
          <a:bodyPr rtlCol="0">
            <a:no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6538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sla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E240-A98F-094A-B0FE-B1B0F25B1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3" y="816712"/>
            <a:ext cx="5826054" cy="1968052"/>
          </a:xfrm>
        </p:spPr>
        <p:txBody>
          <a:bodyPr>
            <a:no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ED95D4C5-51BB-AD40-ABEC-B2F8B1BE49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4388" y="-15932"/>
            <a:ext cx="5178884" cy="6873932"/>
          </a:xfrm>
          <a:prstGeom prst="parallelogram">
            <a:avLst/>
          </a:prstGeom>
        </p:spPr>
        <p:txBody>
          <a:bodyPr/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F8677D-F7A8-2241-82BF-106599603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3283528"/>
            <a:ext cx="5256430" cy="3042458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76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D1B8-DA27-454C-ABF6-38B2066D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EC24C-5ED2-4E45-A338-E4915F6F178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7872" y="2490788"/>
            <a:ext cx="6989946" cy="363356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13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53CC1-E09C-2E48-A937-E2F80905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EEBFE13-89C6-1D40-87C1-E554E0D138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82" y="1690689"/>
            <a:ext cx="10512971" cy="4626983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3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FDBA-8E00-8940-AEC7-50498D31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7D657779-A7FF-A443-8817-AE129FB0B2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7873" y="1752600"/>
            <a:ext cx="10513080" cy="4706144"/>
          </a:xfrm>
        </p:spPr>
        <p:txBody>
          <a:bodyPr/>
          <a:lstStyle>
            <a:lvl1pPr>
              <a:defRPr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7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4316E-FE47-0346-B900-280ABCAEE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82891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Blank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B87C1-39DF-9145-89DC-4010AEAE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0B35-D8C7-BA45-8623-F6B5D3DB6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2452254"/>
            <a:ext cx="4509873" cy="3749647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74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96886-A34D-734E-B005-C50E4597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C9FD9-750F-4E4B-B966-1D06C487F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6917" y="1892794"/>
            <a:ext cx="5123926" cy="4350671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D35120B-1CC2-764C-955A-18C951A1F5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82" y="1892794"/>
            <a:ext cx="4971636" cy="4447916"/>
          </a:xfrm>
          <a:prstGeom prst="teardrop">
            <a:avLst>
              <a:gd name="adj" fmla="val 99187"/>
            </a:avLst>
          </a:prstGeom>
        </p:spPr>
        <p:txBody>
          <a:bodyPr/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203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ilted sq photo,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8163-B69C-8E43-9DFB-409D219A1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800100"/>
            <a:ext cx="10512862" cy="890589"/>
          </a:xfrm>
        </p:spPr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endParaRPr lang="en-US" dirty="0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C9F65F8-ECE7-F940-B876-372E2DA06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8870830">
            <a:off x="1592227" y="2271516"/>
            <a:ext cx="3290282" cy="3495980"/>
          </a:xfrm>
          <a:prstGeom prst="roundRect">
            <a:avLst/>
          </a:prstGeom>
        </p:spPr>
        <p:txBody>
          <a:bodyPr/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9E06CF-6AF8-694F-9FBE-ADA590C3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2071" y="1971675"/>
            <a:ext cx="4798772" cy="4271789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663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tilted sq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7E778-BB40-6449-93D2-0DABA278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037EA3C0-58B2-3645-A54C-034E6D213F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18870830">
            <a:off x="7572219" y="2263203"/>
            <a:ext cx="3290282" cy="3495980"/>
          </a:xfrm>
          <a:prstGeom prst="roundRect">
            <a:avLst/>
          </a:prstGeom>
        </p:spPr>
        <p:txBody>
          <a:bodyPr/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2D9D0D-BA84-8F40-A7DE-4CED7F0F9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1924050"/>
            <a:ext cx="4922393" cy="4319414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47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4"/>
            <a:ext cx="10512862" cy="4667249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52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recta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187B-BAB5-E74E-840C-11ABB615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638433"/>
            <a:ext cx="4808137" cy="2523868"/>
          </a:xfrm>
        </p:spPr>
        <p:txBody>
          <a:bodyPr>
            <a:no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 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C69DA15F-4232-3D4E-8896-D2DC1059B4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15259" y="333633"/>
            <a:ext cx="4135584" cy="6233239"/>
          </a:xfrm>
          <a:custGeom>
            <a:avLst/>
            <a:gdLst>
              <a:gd name="connsiteX0" fmla="*/ 1085417 w 3623659"/>
              <a:gd name="connsiteY0" fmla="*/ 818032 h 5466232"/>
              <a:gd name="connsiteX1" fmla="*/ 1579073 w 3623659"/>
              <a:gd name="connsiteY1" fmla="*/ 818032 h 5466232"/>
              <a:gd name="connsiteX2" fmla="*/ 1702491 w 3623659"/>
              <a:gd name="connsiteY2" fmla="*/ 941450 h 5466232"/>
              <a:gd name="connsiteX3" fmla="*/ 1702491 w 3623659"/>
              <a:gd name="connsiteY3" fmla="*/ 5342814 h 5466232"/>
              <a:gd name="connsiteX4" fmla="*/ 1579073 w 3623659"/>
              <a:gd name="connsiteY4" fmla="*/ 5466232 h 5466232"/>
              <a:gd name="connsiteX5" fmla="*/ 1085417 w 3623659"/>
              <a:gd name="connsiteY5" fmla="*/ 5466232 h 5466232"/>
              <a:gd name="connsiteX6" fmla="*/ 961999 w 3623659"/>
              <a:gd name="connsiteY6" fmla="*/ 5342814 h 5466232"/>
              <a:gd name="connsiteX7" fmla="*/ 961999 w 3623659"/>
              <a:gd name="connsiteY7" fmla="*/ 941450 h 5466232"/>
              <a:gd name="connsiteX8" fmla="*/ 1085417 w 3623659"/>
              <a:gd name="connsiteY8" fmla="*/ 818032 h 5466232"/>
              <a:gd name="connsiteX9" fmla="*/ 123890 w 3623659"/>
              <a:gd name="connsiteY9" fmla="*/ 543105 h 5466232"/>
              <a:gd name="connsiteX10" fmla="*/ 619433 w 3623659"/>
              <a:gd name="connsiteY10" fmla="*/ 543105 h 5466232"/>
              <a:gd name="connsiteX11" fmla="*/ 743323 w 3623659"/>
              <a:gd name="connsiteY11" fmla="*/ 666995 h 5466232"/>
              <a:gd name="connsiteX12" fmla="*/ 743323 w 3623659"/>
              <a:gd name="connsiteY12" fmla="*/ 5067415 h 5466232"/>
              <a:gd name="connsiteX13" fmla="*/ 619433 w 3623659"/>
              <a:gd name="connsiteY13" fmla="*/ 5191305 h 5466232"/>
              <a:gd name="connsiteX14" fmla="*/ 123890 w 3623659"/>
              <a:gd name="connsiteY14" fmla="*/ 5191305 h 5466232"/>
              <a:gd name="connsiteX15" fmla="*/ 0 w 3623659"/>
              <a:gd name="connsiteY15" fmla="*/ 5067415 h 5466232"/>
              <a:gd name="connsiteX16" fmla="*/ 0 w 3623659"/>
              <a:gd name="connsiteY16" fmla="*/ 666995 h 5466232"/>
              <a:gd name="connsiteX17" fmla="*/ 123890 w 3623659"/>
              <a:gd name="connsiteY17" fmla="*/ 543105 h 5466232"/>
              <a:gd name="connsiteX18" fmla="*/ 3006585 w 3623659"/>
              <a:gd name="connsiteY18" fmla="*/ 279400 h 5466232"/>
              <a:gd name="connsiteX19" fmla="*/ 3500241 w 3623659"/>
              <a:gd name="connsiteY19" fmla="*/ 279400 h 5466232"/>
              <a:gd name="connsiteX20" fmla="*/ 3623659 w 3623659"/>
              <a:gd name="connsiteY20" fmla="*/ 402818 h 5466232"/>
              <a:gd name="connsiteX21" fmla="*/ 3623659 w 3623659"/>
              <a:gd name="connsiteY21" fmla="*/ 4927359 h 5466232"/>
              <a:gd name="connsiteX22" fmla="*/ 3500241 w 3623659"/>
              <a:gd name="connsiteY22" fmla="*/ 5050777 h 5466232"/>
              <a:gd name="connsiteX23" fmla="*/ 3006585 w 3623659"/>
              <a:gd name="connsiteY23" fmla="*/ 5050777 h 5466232"/>
              <a:gd name="connsiteX24" fmla="*/ 2883167 w 3623659"/>
              <a:gd name="connsiteY24" fmla="*/ 4927359 h 5466232"/>
              <a:gd name="connsiteX25" fmla="*/ 2883167 w 3623659"/>
              <a:gd name="connsiteY25" fmla="*/ 402818 h 5466232"/>
              <a:gd name="connsiteX26" fmla="*/ 3006585 w 3623659"/>
              <a:gd name="connsiteY26" fmla="*/ 279400 h 5466232"/>
              <a:gd name="connsiteX27" fmla="*/ 2046001 w 3623659"/>
              <a:gd name="connsiteY27" fmla="*/ 0 h 5466232"/>
              <a:gd name="connsiteX28" fmla="*/ 2539657 w 3623659"/>
              <a:gd name="connsiteY28" fmla="*/ 0 h 5466232"/>
              <a:gd name="connsiteX29" fmla="*/ 2663075 w 3623659"/>
              <a:gd name="connsiteY29" fmla="*/ 123418 h 5466232"/>
              <a:gd name="connsiteX30" fmla="*/ 2663075 w 3623659"/>
              <a:gd name="connsiteY30" fmla="*/ 4647959 h 5466232"/>
              <a:gd name="connsiteX31" fmla="*/ 2539657 w 3623659"/>
              <a:gd name="connsiteY31" fmla="*/ 4771377 h 5466232"/>
              <a:gd name="connsiteX32" fmla="*/ 2046001 w 3623659"/>
              <a:gd name="connsiteY32" fmla="*/ 4771377 h 5466232"/>
              <a:gd name="connsiteX33" fmla="*/ 1922583 w 3623659"/>
              <a:gd name="connsiteY33" fmla="*/ 4647959 h 5466232"/>
              <a:gd name="connsiteX34" fmla="*/ 1922583 w 3623659"/>
              <a:gd name="connsiteY34" fmla="*/ 123418 h 5466232"/>
              <a:gd name="connsiteX35" fmla="*/ 2046001 w 3623659"/>
              <a:gd name="connsiteY35" fmla="*/ 0 h 546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623659" h="5466232">
                <a:moveTo>
                  <a:pt x="1085417" y="818032"/>
                </a:moveTo>
                <a:lnTo>
                  <a:pt x="1579073" y="818032"/>
                </a:lnTo>
                <a:cubicBezTo>
                  <a:pt x="1647235" y="818032"/>
                  <a:pt x="1702491" y="873288"/>
                  <a:pt x="1702491" y="941450"/>
                </a:cubicBezTo>
                <a:lnTo>
                  <a:pt x="1702491" y="5342814"/>
                </a:lnTo>
                <a:cubicBezTo>
                  <a:pt x="1702491" y="5410976"/>
                  <a:pt x="1647235" y="5466232"/>
                  <a:pt x="1579073" y="5466232"/>
                </a:cubicBezTo>
                <a:lnTo>
                  <a:pt x="1085417" y="5466232"/>
                </a:lnTo>
                <a:cubicBezTo>
                  <a:pt x="1017255" y="5466232"/>
                  <a:pt x="961999" y="5410976"/>
                  <a:pt x="961999" y="5342814"/>
                </a:cubicBezTo>
                <a:lnTo>
                  <a:pt x="961999" y="941450"/>
                </a:lnTo>
                <a:cubicBezTo>
                  <a:pt x="961999" y="873288"/>
                  <a:pt x="1017255" y="818032"/>
                  <a:pt x="1085417" y="818032"/>
                </a:cubicBezTo>
                <a:close/>
                <a:moveTo>
                  <a:pt x="123890" y="543105"/>
                </a:moveTo>
                <a:lnTo>
                  <a:pt x="619433" y="543105"/>
                </a:lnTo>
                <a:cubicBezTo>
                  <a:pt x="687856" y="543105"/>
                  <a:pt x="743323" y="598572"/>
                  <a:pt x="743323" y="666995"/>
                </a:cubicBezTo>
                <a:lnTo>
                  <a:pt x="743323" y="5067415"/>
                </a:lnTo>
                <a:cubicBezTo>
                  <a:pt x="743323" y="5135838"/>
                  <a:pt x="687856" y="5191305"/>
                  <a:pt x="619433" y="5191305"/>
                </a:cubicBezTo>
                <a:lnTo>
                  <a:pt x="123890" y="5191305"/>
                </a:lnTo>
                <a:cubicBezTo>
                  <a:pt x="55467" y="5191305"/>
                  <a:pt x="0" y="5135838"/>
                  <a:pt x="0" y="5067415"/>
                </a:cubicBezTo>
                <a:lnTo>
                  <a:pt x="0" y="666995"/>
                </a:lnTo>
                <a:cubicBezTo>
                  <a:pt x="0" y="598572"/>
                  <a:pt x="55467" y="543105"/>
                  <a:pt x="123890" y="543105"/>
                </a:cubicBezTo>
                <a:close/>
                <a:moveTo>
                  <a:pt x="3006585" y="279400"/>
                </a:moveTo>
                <a:lnTo>
                  <a:pt x="3500241" y="279400"/>
                </a:lnTo>
                <a:cubicBezTo>
                  <a:pt x="3568403" y="279400"/>
                  <a:pt x="3623659" y="334656"/>
                  <a:pt x="3623659" y="402818"/>
                </a:cubicBezTo>
                <a:lnTo>
                  <a:pt x="3623659" y="4927359"/>
                </a:lnTo>
                <a:cubicBezTo>
                  <a:pt x="3623659" y="4995521"/>
                  <a:pt x="3568403" y="5050777"/>
                  <a:pt x="3500241" y="5050777"/>
                </a:cubicBezTo>
                <a:lnTo>
                  <a:pt x="3006585" y="5050777"/>
                </a:lnTo>
                <a:cubicBezTo>
                  <a:pt x="2938423" y="5050777"/>
                  <a:pt x="2883167" y="4995521"/>
                  <a:pt x="2883167" y="4927359"/>
                </a:cubicBezTo>
                <a:lnTo>
                  <a:pt x="2883167" y="402818"/>
                </a:lnTo>
                <a:cubicBezTo>
                  <a:pt x="2883167" y="334656"/>
                  <a:pt x="2938423" y="279400"/>
                  <a:pt x="3006585" y="279400"/>
                </a:cubicBezTo>
                <a:close/>
                <a:moveTo>
                  <a:pt x="2046001" y="0"/>
                </a:moveTo>
                <a:lnTo>
                  <a:pt x="2539657" y="0"/>
                </a:lnTo>
                <a:cubicBezTo>
                  <a:pt x="2607819" y="0"/>
                  <a:pt x="2663075" y="55256"/>
                  <a:pt x="2663075" y="123418"/>
                </a:cubicBezTo>
                <a:lnTo>
                  <a:pt x="2663075" y="4647959"/>
                </a:lnTo>
                <a:cubicBezTo>
                  <a:pt x="2663075" y="4716121"/>
                  <a:pt x="2607819" y="4771377"/>
                  <a:pt x="2539657" y="4771377"/>
                </a:cubicBezTo>
                <a:lnTo>
                  <a:pt x="2046001" y="4771377"/>
                </a:lnTo>
                <a:cubicBezTo>
                  <a:pt x="1977839" y="4771377"/>
                  <a:pt x="1922583" y="4716121"/>
                  <a:pt x="1922583" y="4647959"/>
                </a:cubicBezTo>
                <a:lnTo>
                  <a:pt x="1922583" y="123418"/>
                </a:lnTo>
                <a:cubicBezTo>
                  <a:pt x="1922583" y="55256"/>
                  <a:pt x="1977839" y="0"/>
                  <a:pt x="20460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34CAC8-FB92-8944-9EFA-BE4F5F0F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3533775"/>
            <a:ext cx="4874786" cy="2925820"/>
          </a:xfrm>
        </p:spPr>
        <p:txBody>
          <a:bodyPr/>
          <a:lstStyle>
            <a:lvl1pPr>
              <a:defRPr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752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header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34A0B-B5DC-D04A-8AAD-4C561089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93" y="306018"/>
            <a:ext cx="10512862" cy="1325563"/>
          </a:xfrm>
        </p:spPr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54BC-F198-2C40-8DD4-0BFC44CD1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781194"/>
            <a:ext cx="10511273" cy="712624"/>
          </a:xfrm>
        </p:spPr>
        <p:txBody>
          <a:bodyPr anchor="b">
            <a:normAutofit/>
          </a:bodyPr>
          <a:lstStyle>
            <a:lvl1pPr marL="0" indent="0">
              <a:buNone/>
              <a:defRPr sz="2999" b="0" i="0" cap="all" spc="200" baseline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 marL="457017" indent="0">
              <a:buNone/>
              <a:defRPr sz="1999" b="1"/>
            </a:lvl2pPr>
            <a:lvl3pPr marL="914034" indent="0">
              <a:buNone/>
              <a:defRPr sz="1799" b="1"/>
            </a:lvl3pPr>
            <a:lvl4pPr marL="1371051" indent="0">
              <a:buNone/>
              <a:defRPr sz="1599" b="1"/>
            </a:lvl4pPr>
            <a:lvl5pPr marL="1828068" indent="0">
              <a:buNone/>
              <a:defRPr sz="1599" b="1"/>
            </a:lvl5pPr>
            <a:lvl6pPr marL="2285086" indent="0">
              <a:buNone/>
              <a:defRPr sz="1599" b="1"/>
            </a:lvl6pPr>
            <a:lvl7pPr marL="2742103" indent="0">
              <a:buNone/>
              <a:defRPr sz="1599" b="1"/>
            </a:lvl7pPr>
            <a:lvl8pPr marL="3199120" indent="0">
              <a:buNone/>
              <a:defRPr sz="1599" b="1"/>
            </a:lvl8pPr>
            <a:lvl9pPr marL="3656137" indent="0">
              <a:buNone/>
              <a:defRPr sz="1599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E192E-B6E3-0946-A883-12EDD2D6D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754719"/>
            <a:ext cx="10509685" cy="3236824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2000" b="0" i="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800" b="0" i="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 b="0" i="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 b="0" i="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375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slant photo,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AB2CD68D-B24E-E740-BF4D-456A5F254F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5913508" cy="6858000"/>
          </a:xfrm>
          <a:custGeom>
            <a:avLst/>
            <a:gdLst>
              <a:gd name="connsiteX0" fmla="*/ 0 w 11831638"/>
              <a:gd name="connsiteY0" fmla="*/ 0 h 13715999"/>
              <a:gd name="connsiteX1" fmla="*/ 11831638 w 11831638"/>
              <a:gd name="connsiteY1" fmla="*/ 0 h 13715999"/>
              <a:gd name="connsiteX2" fmla="*/ 7158049 w 11831638"/>
              <a:gd name="connsiteY2" fmla="*/ 13715999 h 13715999"/>
              <a:gd name="connsiteX3" fmla="*/ 0 w 11831638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1638" h="13715999">
                <a:moveTo>
                  <a:pt x="0" y="0"/>
                </a:moveTo>
                <a:lnTo>
                  <a:pt x="11831638" y="0"/>
                </a:lnTo>
                <a:lnTo>
                  <a:pt x="7158049" y="13715999"/>
                </a:lnTo>
                <a:lnTo>
                  <a:pt x="0" y="13715999"/>
                </a:lnTo>
                <a:close/>
              </a:path>
            </a:pathLst>
          </a:custGeom>
        </p:spPr>
        <p:txBody>
          <a:bodyPr rtlCol="0">
            <a:no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D4D33-6BCE-F941-A009-278795E0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802" y="748144"/>
            <a:ext cx="4712053" cy="2258291"/>
          </a:xfrm>
        </p:spPr>
        <p:txBody>
          <a:bodyPr>
            <a:no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E6AEA3-2EB2-6044-8924-00C05C24930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31802" y="3429000"/>
            <a:ext cx="4712053" cy="2813859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681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square photo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E7C8-6F4A-FF49-8474-E3E4BD39E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C9398BEF-DC02-F246-9EDB-41BB603856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7982" y="2037241"/>
            <a:ext cx="1618618" cy="16182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65DB5D4-480F-4648-BD00-B7DA7A7C94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7982" y="4695835"/>
            <a:ext cx="1618618" cy="16182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4D39AD05-5D58-6144-BB8C-0FE3200ED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3966" y="2037241"/>
            <a:ext cx="1618618" cy="16182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DCE7A43-2F3F-4041-8A75-EA22F80FA6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3004" y="4695835"/>
            <a:ext cx="1618618" cy="16182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C8F6C2F-FD08-E54A-A68D-D6ECF5BFF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2374" y="2037242"/>
            <a:ext cx="2882486" cy="789086"/>
          </a:xfrm>
        </p:spPr>
        <p:txBody>
          <a:bodyPr anchor="b"/>
          <a:lstStyle>
            <a:lvl1pPr marL="0" indent="0" algn="ctr">
              <a:buNone/>
              <a:defRPr sz="2399" b="0" i="0" cap="all" spc="5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2BF575-D3F7-1941-A926-1CD3D0F742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2374" y="2880396"/>
            <a:ext cx="2882486" cy="789086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7CA8A5-841D-F947-B2CD-75BB36759249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852374" y="4655751"/>
            <a:ext cx="2882486" cy="789086"/>
          </a:xfrm>
        </p:spPr>
        <p:txBody>
          <a:bodyPr anchor="b"/>
          <a:lstStyle>
            <a:lvl1pPr marL="0" indent="0" algn="ctr">
              <a:buNone/>
              <a:defRPr sz="2399" b="0" i="0" cap="all" spc="5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19019AE-A0A9-5649-88F6-5630EF9349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52374" y="5498905"/>
            <a:ext cx="2882486" cy="789086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2505B6A-F816-0B44-8301-90C29B933819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408047" y="2037242"/>
            <a:ext cx="2882486" cy="789086"/>
          </a:xfrm>
        </p:spPr>
        <p:txBody>
          <a:bodyPr anchor="b"/>
          <a:lstStyle>
            <a:lvl1pPr marL="0" indent="0" algn="ctr">
              <a:buNone/>
              <a:defRPr sz="2399" b="0" i="0" cap="all" spc="5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65DDABD-1D20-5140-8466-96152920E5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08047" y="2880396"/>
            <a:ext cx="2882486" cy="789086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D91E2F7-9564-AA44-802E-BDA10BD4C6FA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8408047" y="4655751"/>
            <a:ext cx="2882486" cy="789086"/>
          </a:xfrm>
        </p:spPr>
        <p:txBody>
          <a:bodyPr anchor="b"/>
          <a:lstStyle>
            <a:lvl1pPr marL="0" indent="0" algn="ctr">
              <a:buNone/>
              <a:defRPr sz="2399" b="0" i="0" cap="all" spc="5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7F20D3D-C466-6348-8C4D-368524658B8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08047" y="5498905"/>
            <a:ext cx="2882486" cy="789086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7219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vertic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911BD-D25F-6A46-A6AC-BBB9052C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3" y="1302328"/>
            <a:ext cx="3013581" cy="4419600"/>
          </a:xfrm>
        </p:spPr>
        <p:txBody>
          <a:bodyPr>
            <a:normAutofit/>
          </a:bodyPr>
          <a:lstStyle>
            <a:lvl1pPr>
              <a:defRPr sz="6600" b="0" i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6EB4EBAC-FC24-BF47-9D5E-D55312253F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3814" y="0"/>
            <a:ext cx="2702543" cy="68580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921E22A-6EFA-C244-97B6-97755A1C8E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3739" y="0"/>
            <a:ext cx="2702543" cy="68580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EC53B9C-6D8A-9941-BE87-BB7D66B3D7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86282" y="0"/>
            <a:ext cx="2702543" cy="6858000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557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vertical image, text, 3 sq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D1AA-773C-9549-9258-7405DCBB6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600" b="0" i="0" spc="-13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title 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B6668D31-D76B-1B46-BE08-4BF8C7BFCE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55364" y="4063648"/>
            <a:ext cx="2402615" cy="2317767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D6EFDDF6-171B-3C42-9F07-7BA224893DA4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37981" y="1690689"/>
            <a:ext cx="3317383" cy="4690727"/>
          </a:xfrm>
        </p:spPr>
        <p:txBody>
          <a:bodyPr rtlCol="0">
            <a:normAutofit/>
          </a:bodyPr>
          <a:lstStyle>
            <a:lvl1pPr>
              <a:defRPr sz="1399" b="0" i="0"/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9EB314D-C2A8-0641-ADA8-F48FFB8F2A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75661" y="4063648"/>
            <a:ext cx="2402615" cy="2317767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2E285D8-CBFD-EA49-984D-EB80231324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95958" y="4063648"/>
            <a:ext cx="2402615" cy="2317767"/>
          </a:xfrm>
        </p:spPr>
        <p:txBody>
          <a:bodyPr rtlCol="0">
            <a:norm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F8E8EB-2125-2942-A1BA-35BD1693F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144" y="2549236"/>
            <a:ext cx="4973783" cy="1139977"/>
          </a:xfrm>
        </p:spPr>
        <p:txBody>
          <a:bodyPr/>
          <a:lstStyle>
            <a:lvl1pPr marL="0" indent="0" algn="ctr">
              <a:buNone/>
              <a:defRPr sz="2399" b="0" i="0" cap="all" spc="20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01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3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05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06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08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50441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DF05A9-45BB-A946-BEC7-F9BE3E52C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236" y="1122363"/>
            <a:ext cx="11582399" cy="2387600"/>
          </a:xfrm>
        </p:spPr>
        <p:txBody>
          <a:bodyPr anchor="b">
            <a:normAutofit/>
          </a:bodyPr>
          <a:lstStyle>
            <a:lvl1pPr algn="ctr">
              <a:defRPr sz="9600" b="0" i="0" spc="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D9B2E96-62B7-2140-99D1-AAA6F652D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236" y="3602038"/>
            <a:ext cx="11582399" cy="1655762"/>
          </a:xfrm>
        </p:spPr>
        <p:txBody>
          <a:bodyPr/>
          <a:lstStyle>
            <a:lvl1pPr marL="0" indent="0" algn="ctr">
              <a:buNone/>
              <a:defRPr sz="2800" b="0" i="0" cap="all" spc="200" baseline="0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E0E26-2B7E-FF4C-ADCD-EA36CE6772F1}"/>
              </a:ext>
            </a:extLst>
          </p:cNvPr>
          <p:cNvSpPr/>
          <p:nvPr userDrawn="1"/>
        </p:nvSpPr>
        <p:spPr>
          <a:xfrm>
            <a:off x="8270109" y="6613451"/>
            <a:ext cx="3918716" cy="244549"/>
          </a:xfrm>
          <a:prstGeom prst="rect">
            <a:avLst/>
          </a:prstGeom>
          <a:solidFill>
            <a:srgbClr val="E1530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9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234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91D11-D5D8-0145-8BEB-8EF9EB440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77" y="826831"/>
            <a:ext cx="4210268" cy="5311774"/>
          </a:xfrm>
        </p:spPr>
        <p:txBody>
          <a:bodyPr>
            <a:normAutofit/>
          </a:bodyPr>
          <a:lstStyle>
            <a:lvl1pPr>
              <a:defRPr sz="115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EECA-76EF-074A-AD2D-A40282D832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7762" y="1258760"/>
            <a:ext cx="4971636" cy="4447916"/>
          </a:xfrm>
          <a:prstGeom prst="teardrop">
            <a:avLst>
              <a:gd name="adj" fmla="val 99187"/>
            </a:avLst>
          </a:prstGeom>
        </p:spPr>
        <p:txBody>
          <a:bodyPr/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73B95A-6004-A249-81BE-D1DD2186508B}"/>
              </a:ext>
            </a:extLst>
          </p:cNvPr>
          <p:cNvSpPr/>
          <p:nvPr userDrawn="1"/>
        </p:nvSpPr>
        <p:spPr>
          <a:xfrm>
            <a:off x="8270109" y="6613451"/>
            <a:ext cx="3918716" cy="244549"/>
          </a:xfrm>
          <a:prstGeom prst="rect">
            <a:avLst/>
          </a:prstGeom>
          <a:solidFill>
            <a:srgbClr val="E1530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9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B5F56-34C1-864F-B933-7E76E9A47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182" y="1184276"/>
            <a:ext cx="5753318" cy="4892674"/>
          </a:xfrm>
        </p:spPr>
        <p:txBody>
          <a:bodyPr>
            <a:normAutofit/>
          </a:bodyPr>
          <a:lstStyle>
            <a:lvl1pPr>
              <a:defRPr sz="96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9E7DD010-7C8B-9E4C-BA0E-A5FC2A2134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00958" y="209550"/>
            <a:ext cx="4710041" cy="6076950"/>
          </a:xfrm>
          <a:custGeom>
            <a:avLst/>
            <a:gdLst>
              <a:gd name="connsiteX0" fmla="*/ 1085417 w 3623659"/>
              <a:gd name="connsiteY0" fmla="*/ 818032 h 5466232"/>
              <a:gd name="connsiteX1" fmla="*/ 1579073 w 3623659"/>
              <a:gd name="connsiteY1" fmla="*/ 818032 h 5466232"/>
              <a:gd name="connsiteX2" fmla="*/ 1702491 w 3623659"/>
              <a:gd name="connsiteY2" fmla="*/ 941450 h 5466232"/>
              <a:gd name="connsiteX3" fmla="*/ 1702491 w 3623659"/>
              <a:gd name="connsiteY3" fmla="*/ 5342814 h 5466232"/>
              <a:gd name="connsiteX4" fmla="*/ 1579073 w 3623659"/>
              <a:gd name="connsiteY4" fmla="*/ 5466232 h 5466232"/>
              <a:gd name="connsiteX5" fmla="*/ 1085417 w 3623659"/>
              <a:gd name="connsiteY5" fmla="*/ 5466232 h 5466232"/>
              <a:gd name="connsiteX6" fmla="*/ 961999 w 3623659"/>
              <a:gd name="connsiteY6" fmla="*/ 5342814 h 5466232"/>
              <a:gd name="connsiteX7" fmla="*/ 961999 w 3623659"/>
              <a:gd name="connsiteY7" fmla="*/ 941450 h 5466232"/>
              <a:gd name="connsiteX8" fmla="*/ 1085417 w 3623659"/>
              <a:gd name="connsiteY8" fmla="*/ 818032 h 5466232"/>
              <a:gd name="connsiteX9" fmla="*/ 123890 w 3623659"/>
              <a:gd name="connsiteY9" fmla="*/ 543105 h 5466232"/>
              <a:gd name="connsiteX10" fmla="*/ 619433 w 3623659"/>
              <a:gd name="connsiteY10" fmla="*/ 543105 h 5466232"/>
              <a:gd name="connsiteX11" fmla="*/ 743323 w 3623659"/>
              <a:gd name="connsiteY11" fmla="*/ 666995 h 5466232"/>
              <a:gd name="connsiteX12" fmla="*/ 743323 w 3623659"/>
              <a:gd name="connsiteY12" fmla="*/ 5067415 h 5466232"/>
              <a:gd name="connsiteX13" fmla="*/ 619433 w 3623659"/>
              <a:gd name="connsiteY13" fmla="*/ 5191305 h 5466232"/>
              <a:gd name="connsiteX14" fmla="*/ 123890 w 3623659"/>
              <a:gd name="connsiteY14" fmla="*/ 5191305 h 5466232"/>
              <a:gd name="connsiteX15" fmla="*/ 0 w 3623659"/>
              <a:gd name="connsiteY15" fmla="*/ 5067415 h 5466232"/>
              <a:gd name="connsiteX16" fmla="*/ 0 w 3623659"/>
              <a:gd name="connsiteY16" fmla="*/ 666995 h 5466232"/>
              <a:gd name="connsiteX17" fmla="*/ 123890 w 3623659"/>
              <a:gd name="connsiteY17" fmla="*/ 543105 h 5466232"/>
              <a:gd name="connsiteX18" fmla="*/ 3006585 w 3623659"/>
              <a:gd name="connsiteY18" fmla="*/ 279400 h 5466232"/>
              <a:gd name="connsiteX19" fmla="*/ 3500241 w 3623659"/>
              <a:gd name="connsiteY19" fmla="*/ 279400 h 5466232"/>
              <a:gd name="connsiteX20" fmla="*/ 3623659 w 3623659"/>
              <a:gd name="connsiteY20" fmla="*/ 402818 h 5466232"/>
              <a:gd name="connsiteX21" fmla="*/ 3623659 w 3623659"/>
              <a:gd name="connsiteY21" fmla="*/ 4927359 h 5466232"/>
              <a:gd name="connsiteX22" fmla="*/ 3500241 w 3623659"/>
              <a:gd name="connsiteY22" fmla="*/ 5050777 h 5466232"/>
              <a:gd name="connsiteX23" fmla="*/ 3006585 w 3623659"/>
              <a:gd name="connsiteY23" fmla="*/ 5050777 h 5466232"/>
              <a:gd name="connsiteX24" fmla="*/ 2883167 w 3623659"/>
              <a:gd name="connsiteY24" fmla="*/ 4927359 h 5466232"/>
              <a:gd name="connsiteX25" fmla="*/ 2883167 w 3623659"/>
              <a:gd name="connsiteY25" fmla="*/ 402818 h 5466232"/>
              <a:gd name="connsiteX26" fmla="*/ 3006585 w 3623659"/>
              <a:gd name="connsiteY26" fmla="*/ 279400 h 5466232"/>
              <a:gd name="connsiteX27" fmla="*/ 2046001 w 3623659"/>
              <a:gd name="connsiteY27" fmla="*/ 0 h 5466232"/>
              <a:gd name="connsiteX28" fmla="*/ 2539657 w 3623659"/>
              <a:gd name="connsiteY28" fmla="*/ 0 h 5466232"/>
              <a:gd name="connsiteX29" fmla="*/ 2663075 w 3623659"/>
              <a:gd name="connsiteY29" fmla="*/ 123418 h 5466232"/>
              <a:gd name="connsiteX30" fmla="*/ 2663075 w 3623659"/>
              <a:gd name="connsiteY30" fmla="*/ 4647959 h 5466232"/>
              <a:gd name="connsiteX31" fmla="*/ 2539657 w 3623659"/>
              <a:gd name="connsiteY31" fmla="*/ 4771377 h 5466232"/>
              <a:gd name="connsiteX32" fmla="*/ 2046001 w 3623659"/>
              <a:gd name="connsiteY32" fmla="*/ 4771377 h 5466232"/>
              <a:gd name="connsiteX33" fmla="*/ 1922583 w 3623659"/>
              <a:gd name="connsiteY33" fmla="*/ 4647959 h 5466232"/>
              <a:gd name="connsiteX34" fmla="*/ 1922583 w 3623659"/>
              <a:gd name="connsiteY34" fmla="*/ 123418 h 5466232"/>
              <a:gd name="connsiteX35" fmla="*/ 2046001 w 3623659"/>
              <a:gd name="connsiteY35" fmla="*/ 0 h 546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623659" h="5466232">
                <a:moveTo>
                  <a:pt x="1085417" y="818032"/>
                </a:moveTo>
                <a:lnTo>
                  <a:pt x="1579073" y="818032"/>
                </a:lnTo>
                <a:cubicBezTo>
                  <a:pt x="1647235" y="818032"/>
                  <a:pt x="1702491" y="873288"/>
                  <a:pt x="1702491" y="941450"/>
                </a:cubicBezTo>
                <a:lnTo>
                  <a:pt x="1702491" y="5342814"/>
                </a:lnTo>
                <a:cubicBezTo>
                  <a:pt x="1702491" y="5410976"/>
                  <a:pt x="1647235" y="5466232"/>
                  <a:pt x="1579073" y="5466232"/>
                </a:cubicBezTo>
                <a:lnTo>
                  <a:pt x="1085417" y="5466232"/>
                </a:lnTo>
                <a:cubicBezTo>
                  <a:pt x="1017255" y="5466232"/>
                  <a:pt x="961999" y="5410976"/>
                  <a:pt x="961999" y="5342814"/>
                </a:cubicBezTo>
                <a:lnTo>
                  <a:pt x="961999" y="941450"/>
                </a:lnTo>
                <a:cubicBezTo>
                  <a:pt x="961999" y="873288"/>
                  <a:pt x="1017255" y="818032"/>
                  <a:pt x="1085417" y="818032"/>
                </a:cubicBezTo>
                <a:close/>
                <a:moveTo>
                  <a:pt x="123890" y="543105"/>
                </a:moveTo>
                <a:lnTo>
                  <a:pt x="619433" y="543105"/>
                </a:lnTo>
                <a:cubicBezTo>
                  <a:pt x="687856" y="543105"/>
                  <a:pt x="743323" y="598572"/>
                  <a:pt x="743323" y="666995"/>
                </a:cubicBezTo>
                <a:lnTo>
                  <a:pt x="743323" y="5067415"/>
                </a:lnTo>
                <a:cubicBezTo>
                  <a:pt x="743323" y="5135838"/>
                  <a:pt x="687856" y="5191305"/>
                  <a:pt x="619433" y="5191305"/>
                </a:cubicBezTo>
                <a:lnTo>
                  <a:pt x="123890" y="5191305"/>
                </a:lnTo>
                <a:cubicBezTo>
                  <a:pt x="55467" y="5191305"/>
                  <a:pt x="0" y="5135838"/>
                  <a:pt x="0" y="5067415"/>
                </a:cubicBezTo>
                <a:lnTo>
                  <a:pt x="0" y="666995"/>
                </a:lnTo>
                <a:cubicBezTo>
                  <a:pt x="0" y="598572"/>
                  <a:pt x="55467" y="543105"/>
                  <a:pt x="123890" y="543105"/>
                </a:cubicBezTo>
                <a:close/>
                <a:moveTo>
                  <a:pt x="3006585" y="279400"/>
                </a:moveTo>
                <a:lnTo>
                  <a:pt x="3500241" y="279400"/>
                </a:lnTo>
                <a:cubicBezTo>
                  <a:pt x="3568403" y="279400"/>
                  <a:pt x="3623659" y="334656"/>
                  <a:pt x="3623659" y="402818"/>
                </a:cubicBezTo>
                <a:lnTo>
                  <a:pt x="3623659" y="4927359"/>
                </a:lnTo>
                <a:cubicBezTo>
                  <a:pt x="3623659" y="4995521"/>
                  <a:pt x="3568403" y="5050777"/>
                  <a:pt x="3500241" y="5050777"/>
                </a:cubicBezTo>
                <a:lnTo>
                  <a:pt x="3006585" y="5050777"/>
                </a:lnTo>
                <a:cubicBezTo>
                  <a:pt x="2938423" y="5050777"/>
                  <a:pt x="2883167" y="4995521"/>
                  <a:pt x="2883167" y="4927359"/>
                </a:cubicBezTo>
                <a:lnTo>
                  <a:pt x="2883167" y="402818"/>
                </a:lnTo>
                <a:cubicBezTo>
                  <a:pt x="2883167" y="334656"/>
                  <a:pt x="2938423" y="279400"/>
                  <a:pt x="3006585" y="279400"/>
                </a:cubicBezTo>
                <a:close/>
                <a:moveTo>
                  <a:pt x="2046001" y="0"/>
                </a:moveTo>
                <a:lnTo>
                  <a:pt x="2539657" y="0"/>
                </a:lnTo>
                <a:cubicBezTo>
                  <a:pt x="2607819" y="0"/>
                  <a:pt x="2663075" y="55256"/>
                  <a:pt x="2663075" y="123418"/>
                </a:cubicBezTo>
                <a:lnTo>
                  <a:pt x="2663075" y="4647959"/>
                </a:lnTo>
                <a:cubicBezTo>
                  <a:pt x="2663075" y="4716121"/>
                  <a:pt x="2607819" y="4771377"/>
                  <a:pt x="2539657" y="4771377"/>
                </a:cubicBezTo>
                <a:lnTo>
                  <a:pt x="2046001" y="4771377"/>
                </a:lnTo>
                <a:cubicBezTo>
                  <a:pt x="1977839" y="4771377"/>
                  <a:pt x="1922583" y="4716121"/>
                  <a:pt x="1922583" y="4647959"/>
                </a:cubicBezTo>
                <a:lnTo>
                  <a:pt x="1922583" y="123418"/>
                </a:lnTo>
                <a:cubicBezTo>
                  <a:pt x="1922583" y="55256"/>
                  <a:pt x="1977839" y="0"/>
                  <a:pt x="20460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b="0" i="0"/>
            </a:lvl1pPr>
          </a:lstStyle>
          <a:p>
            <a:pPr lvl="0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CDCCFC-032C-3948-9832-97121D469446}"/>
              </a:ext>
            </a:extLst>
          </p:cNvPr>
          <p:cNvSpPr/>
          <p:nvPr userDrawn="1"/>
        </p:nvSpPr>
        <p:spPr>
          <a:xfrm>
            <a:off x="8270109" y="6613451"/>
            <a:ext cx="3918716" cy="244549"/>
          </a:xfrm>
          <a:prstGeom prst="rect">
            <a:avLst/>
          </a:prstGeom>
          <a:solidFill>
            <a:srgbClr val="E1530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9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6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40"/>
            <a:ext cx="10512862" cy="2137642"/>
          </a:xfrm>
        </p:spPr>
        <p:txBody>
          <a:bodyPr anchor="b">
            <a:normAutofit/>
          </a:bodyPr>
          <a:lstStyle>
            <a:lvl1pPr algn="ctr">
              <a:defRPr sz="7200" b="0" i="0" spc="-200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3847382"/>
            <a:ext cx="10512862" cy="2242269"/>
          </a:xfrm>
        </p:spPr>
        <p:txBody>
          <a:bodyPr/>
          <a:lstStyle>
            <a:lvl1pPr marL="0" indent="0" algn="ctr">
              <a:buNone/>
              <a:defRPr sz="2399" b="0" i="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4758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4"/>
            <a:ext cx="4711480" cy="4743341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6207" y="1825625"/>
            <a:ext cx="5044636" cy="47433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32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687" y="2241294"/>
            <a:ext cx="4771521" cy="765142"/>
          </a:xfrm>
        </p:spPr>
        <p:txBody>
          <a:bodyPr anchor="b">
            <a:noAutofit/>
          </a:bodyPr>
          <a:lstStyle>
            <a:lvl1pPr marL="0" indent="0">
              <a:buNone/>
              <a:defRPr sz="3600" b="0" i="0" cap="all" spc="200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3428999"/>
            <a:ext cx="4771521" cy="2760663"/>
          </a:xfrm>
        </p:spPr>
        <p:txBody>
          <a:bodyPr>
            <a:normAutofit/>
          </a:bodyPr>
          <a:lstStyle>
            <a:lvl1pPr>
              <a:defRPr sz="2000" b="0" i="0"/>
            </a:lvl1pPr>
            <a:lvl2pPr>
              <a:defRPr sz="1800" b="0" i="0"/>
            </a:lvl2pPr>
            <a:lvl3pPr>
              <a:defRPr sz="16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77735" y="3428999"/>
            <a:ext cx="4774696" cy="2760664"/>
          </a:xfrm>
        </p:spPr>
        <p:txBody>
          <a:bodyPr>
            <a:normAutofit/>
          </a:bodyPr>
          <a:lstStyle>
            <a:lvl1pPr>
              <a:defRPr sz="2000" b="0" i="0"/>
            </a:lvl1pPr>
            <a:lvl2pPr>
              <a:defRPr sz="1800" b="0" i="0"/>
            </a:lvl2pPr>
            <a:lvl3pPr>
              <a:defRPr sz="1600" b="0" i="0"/>
            </a:lvl3pPr>
            <a:lvl4pPr>
              <a:defRPr sz="1400" b="0" i="0"/>
            </a:lvl4pPr>
            <a:lvl5pPr>
              <a:defRPr sz="1400" b="0" i="0"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734F3D3-90B8-D142-BE6C-36E9BCDBF8A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577735" y="2241293"/>
            <a:ext cx="4749402" cy="765142"/>
          </a:xfrm>
        </p:spPr>
        <p:txBody>
          <a:bodyPr anchor="b">
            <a:noAutofit/>
          </a:bodyPr>
          <a:lstStyle>
            <a:lvl1pPr marL="0" indent="0">
              <a:buNone/>
              <a:defRPr sz="3600" b="0" i="0" cap="all" spc="200" baseline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357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582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87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987425"/>
            <a:ext cx="3931213" cy="2697883"/>
          </a:xfrm>
        </p:spPr>
        <p:txBody>
          <a:bodyPr anchor="b">
            <a:no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 b="0" i="0"/>
            </a:lvl1pPr>
            <a:lvl2pPr>
              <a:defRPr sz="2799" b="0" i="0"/>
            </a:lvl2pPr>
            <a:lvl3pPr>
              <a:defRPr sz="2399" b="0" i="0"/>
            </a:lvl3pPr>
            <a:lvl4pPr>
              <a:defRPr sz="1999" b="0" i="0"/>
            </a:lvl4pPr>
            <a:lvl5pPr>
              <a:defRPr sz="1999" b="0" i="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4014952"/>
            <a:ext cx="3931213" cy="1854035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0713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987425"/>
            <a:ext cx="3931213" cy="2961119"/>
          </a:xfrm>
        </p:spPr>
        <p:txBody>
          <a:bodyPr anchor="b">
            <a:noAutofit/>
          </a:bodyPr>
          <a:lstStyle>
            <a:lvl1pPr>
              <a:defRPr sz="6600" b="0" i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 b="0" i="0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4239491"/>
            <a:ext cx="3931213" cy="1629497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6872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9D178-1DD1-364E-9B06-BF9ECF57FDFD}"/>
              </a:ext>
            </a:extLst>
          </p:cNvPr>
          <p:cNvSpPr/>
          <p:nvPr userDrawn="1"/>
        </p:nvSpPr>
        <p:spPr>
          <a:xfrm>
            <a:off x="0" y="0"/>
            <a:ext cx="3918716" cy="244549"/>
          </a:xfrm>
          <a:prstGeom prst="rect">
            <a:avLst/>
          </a:prstGeom>
          <a:solidFill>
            <a:srgbClr val="E1530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694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2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10" r:id="rId10"/>
    <p:sldLayoutId id="2147483717" r:id="rId11"/>
    <p:sldLayoutId id="2147483697" r:id="rId12"/>
    <p:sldLayoutId id="2147483686" r:id="rId13"/>
    <p:sldLayoutId id="2147483684" r:id="rId14"/>
    <p:sldLayoutId id="2147483685" r:id="rId15"/>
    <p:sldLayoutId id="2147483680" r:id="rId16"/>
    <p:sldLayoutId id="2147483692" r:id="rId17"/>
    <p:sldLayoutId id="2147483687" r:id="rId18"/>
    <p:sldLayoutId id="2147483693" r:id="rId19"/>
    <p:sldLayoutId id="2147483690" r:id="rId20"/>
    <p:sldLayoutId id="2147483694" r:id="rId21"/>
    <p:sldLayoutId id="2147483674" r:id="rId22"/>
    <p:sldLayoutId id="2147483676" r:id="rId23"/>
    <p:sldLayoutId id="2147483677" r:id="rId24"/>
    <p:sldLayoutId id="2147483678" r:id="rId25"/>
    <p:sldLayoutId id="2147483726" r:id="rId26"/>
    <p:sldLayoutId id="2147483729" r:id="rId27"/>
    <p:sldLayoutId id="2147483728" r:id="rId28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6600" b="0" i="0" kern="1200" cap="all" spc="-150" baseline="0">
          <a:solidFill>
            <a:schemeClr val="tx1"/>
          </a:solidFill>
          <a:latin typeface="Arial Narrow" panose="020B0604020202020204" pitchFamily="34" charset="0"/>
          <a:ea typeface="Geneva" panose="020B0503030404040204" pitchFamily="34" charset="0"/>
          <a:cs typeface="Arial Narrow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b="0" i="0" kern="1200">
          <a:solidFill>
            <a:schemeClr val="tx1"/>
          </a:solidFill>
          <a:latin typeface="Arial" panose="020B0604020202020204" pitchFamily="34" charset="0"/>
          <a:ea typeface="Geneva" panose="020B0503030404040204" pitchFamily="34" charset="0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b="0" i="0" kern="1200">
          <a:solidFill>
            <a:schemeClr val="tx1"/>
          </a:solidFill>
          <a:latin typeface="Arial" panose="020B0604020202020204" pitchFamily="34" charset="0"/>
          <a:ea typeface="Geneva" panose="020B0503030404040204" pitchFamily="34" charset="0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Arial" panose="020B0604020202020204" pitchFamily="34" charset="0"/>
          <a:ea typeface="Geneva" panose="020B0503030404040204" pitchFamily="34" charset="0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Arial" panose="020B0604020202020204" pitchFamily="34" charset="0"/>
          <a:ea typeface="Geneva" panose="020B0503030404040204" pitchFamily="34" charset="0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b="0" i="0" kern="1200">
          <a:solidFill>
            <a:schemeClr val="tx1"/>
          </a:solidFill>
          <a:latin typeface="Arial" panose="020B0604020202020204" pitchFamily="34" charset="0"/>
          <a:ea typeface="Geneva" panose="020B0503030404040204" pitchFamily="34" charset="0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7068-CA9E-F246-8D38-55C960459B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823" y="1536430"/>
            <a:ext cx="11749177" cy="2776777"/>
          </a:xfrm>
        </p:spPr>
        <p:txBody>
          <a:bodyPr>
            <a:noAutofit/>
          </a:bodyPr>
          <a:lstStyle/>
          <a:p>
            <a:r>
              <a:rPr lang="en-US" sz="8000" spc="-200" dirty="0">
                <a:latin typeface="Arial" panose="020B0604020202020204" pitchFamily="34" charset="0"/>
                <a:cs typeface="Arial" panose="020B0604020202020204" pitchFamily="34" charset="0"/>
              </a:rPr>
              <a:t>CWMUs with Public 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E12EAB-635B-E843-9C24-BD17974A1C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492" y="5627221"/>
            <a:ext cx="2496185" cy="843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B53879-0686-E14E-8099-8AB9C97425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86" y="5426188"/>
            <a:ext cx="929655" cy="10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23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Indian Head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1,130 public acres and 729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22,744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39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7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Roan Cliffs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480 public acres and 680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10,045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9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Park Valley Hereford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2,180 public acres and 640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12,253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and tags are 30:10 or 6 extra tags (deer)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9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10007958" cy="2145582"/>
          </a:xfrm>
        </p:spPr>
        <p:txBody>
          <a:bodyPr>
            <a:noAutofit/>
          </a:bodyPr>
          <a:lstStyle/>
          <a:p>
            <a:r>
              <a:rPr lang="en-US" sz="6000" dirty="0"/>
              <a:t>2024 renewals – Not accessible and border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086235"/>
              </p:ext>
            </p:extLst>
          </p:nvPr>
        </p:nvGraphicFramePr>
        <p:xfrm>
          <a:off x="712787" y="2574925"/>
          <a:ext cx="9069567" cy="291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974">
                  <a:extLst>
                    <a:ext uri="{9D8B030D-6E8A-4147-A177-3AD203B41FA5}">
                      <a16:colId xmlns:a16="http://schemas.microsoft.com/office/drawing/2014/main" val="70808369"/>
                    </a:ext>
                  </a:extLst>
                </a:gridCol>
                <a:gridCol w="1911439">
                  <a:extLst>
                    <a:ext uri="{9D8B030D-6E8A-4147-A177-3AD203B41FA5}">
                      <a16:colId xmlns:a16="http://schemas.microsoft.com/office/drawing/2014/main" val="398583800"/>
                    </a:ext>
                  </a:extLst>
                </a:gridCol>
                <a:gridCol w="1862641">
                  <a:extLst>
                    <a:ext uri="{9D8B030D-6E8A-4147-A177-3AD203B41FA5}">
                      <a16:colId xmlns:a16="http://schemas.microsoft.com/office/drawing/2014/main" val="1163058888"/>
                    </a:ext>
                  </a:extLst>
                </a:gridCol>
                <a:gridCol w="1754974">
                  <a:extLst>
                    <a:ext uri="{9D8B030D-6E8A-4147-A177-3AD203B41FA5}">
                      <a16:colId xmlns:a16="http://schemas.microsoft.com/office/drawing/2014/main" val="3268078627"/>
                    </a:ext>
                  </a:extLst>
                </a:gridCol>
                <a:gridCol w="1636539">
                  <a:extLst>
                    <a:ext uri="{9D8B030D-6E8A-4147-A177-3AD203B41FA5}">
                      <a16:colId xmlns:a16="http://schemas.microsoft.com/office/drawing/2014/main" val="3687342602"/>
                    </a:ext>
                  </a:extLst>
                </a:gridCol>
              </a:tblGrid>
              <a:tr h="509871">
                <a:tc>
                  <a:txBody>
                    <a:bodyPr/>
                    <a:lstStyle/>
                    <a:p>
                      <a:r>
                        <a:rPr lang="en-US" dirty="0"/>
                        <a:t>CWMU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76185"/>
                  </a:ext>
                </a:extLst>
              </a:tr>
              <a:tr h="879703">
                <a:tc>
                  <a:txBody>
                    <a:bodyPr/>
                    <a:lstStyle/>
                    <a:p>
                      <a:r>
                        <a:rPr lang="en-US" dirty="0"/>
                        <a:t>Deseret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elk, pronghorn, moose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225,228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15,359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490918"/>
                  </a:ext>
                </a:extLst>
              </a:tr>
              <a:tr h="509871">
                <a:tc>
                  <a:txBody>
                    <a:bodyPr/>
                    <a:lstStyle/>
                    <a:p>
                      <a:r>
                        <a:rPr lang="en-US" dirty="0"/>
                        <a:t>Alton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34,212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33563"/>
                  </a:ext>
                </a:extLst>
              </a:tr>
              <a:tr h="509871">
                <a:tc>
                  <a:txBody>
                    <a:bodyPr/>
                    <a:lstStyle/>
                    <a:p>
                      <a:r>
                        <a:rPr lang="en-US" dirty="0"/>
                        <a:t>Green Canyon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02026"/>
                  </a:ext>
                </a:extLst>
              </a:tr>
              <a:tr h="509871">
                <a:tc>
                  <a:txBody>
                    <a:bodyPr/>
                    <a:lstStyle/>
                    <a:p>
                      <a:r>
                        <a:rPr lang="en-US" dirty="0"/>
                        <a:t>North Peaks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26,244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91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5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Deseret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15,359 public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225,228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and 6.4% extra tags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7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Alton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1,860 public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33,995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additional permit for deer and elk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B7B8D15-F638-AF84-352B-5D04241BE0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2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Green Canyon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185 public acres and 120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6,120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land with red and yellow squares&#10;&#10;Description automatically generated">
            <a:extLst>
              <a:ext uri="{FF2B5EF4-FFF2-40B4-BE49-F238E27FC236}">
                <a16:creationId xmlns:a16="http://schemas.microsoft.com/office/drawing/2014/main" id="{8FA5E194-F0EA-86C9-A2AD-2FE0CCA70D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8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449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+mj-lt"/>
              </a:rPr>
              <a:t>North Peaks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1,566 public acres and 2,029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27,464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2875D21C-82BA-0AB9-942E-6E9564E3D9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7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10007958" cy="2145582"/>
          </a:xfrm>
        </p:spPr>
        <p:txBody>
          <a:bodyPr>
            <a:noAutofit/>
          </a:bodyPr>
          <a:lstStyle/>
          <a:p>
            <a:r>
              <a:rPr lang="en-US" sz="6000" dirty="0"/>
              <a:t>2024 renewals – border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547540"/>
              </p:ext>
            </p:extLst>
          </p:nvPr>
        </p:nvGraphicFramePr>
        <p:xfrm>
          <a:off x="712788" y="2574926"/>
          <a:ext cx="8853905" cy="2738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701">
                  <a:extLst>
                    <a:ext uri="{9D8B030D-6E8A-4147-A177-3AD203B41FA5}">
                      <a16:colId xmlns:a16="http://schemas.microsoft.com/office/drawing/2014/main" val="70808369"/>
                    </a:ext>
                  </a:extLst>
                </a:gridCol>
                <a:gridCol w="1865988">
                  <a:extLst>
                    <a:ext uri="{9D8B030D-6E8A-4147-A177-3AD203B41FA5}">
                      <a16:colId xmlns:a16="http://schemas.microsoft.com/office/drawing/2014/main" val="398583800"/>
                    </a:ext>
                  </a:extLst>
                </a:gridCol>
                <a:gridCol w="1818349">
                  <a:extLst>
                    <a:ext uri="{9D8B030D-6E8A-4147-A177-3AD203B41FA5}">
                      <a16:colId xmlns:a16="http://schemas.microsoft.com/office/drawing/2014/main" val="1163058888"/>
                    </a:ext>
                  </a:extLst>
                </a:gridCol>
                <a:gridCol w="1713243">
                  <a:extLst>
                    <a:ext uri="{9D8B030D-6E8A-4147-A177-3AD203B41FA5}">
                      <a16:colId xmlns:a16="http://schemas.microsoft.com/office/drawing/2014/main" val="3268078627"/>
                    </a:ext>
                  </a:extLst>
                </a:gridCol>
                <a:gridCol w="1597624">
                  <a:extLst>
                    <a:ext uri="{9D8B030D-6E8A-4147-A177-3AD203B41FA5}">
                      <a16:colId xmlns:a16="http://schemas.microsoft.com/office/drawing/2014/main" val="3687342602"/>
                    </a:ext>
                  </a:extLst>
                </a:gridCol>
              </a:tblGrid>
              <a:tr h="547789">
                <a:tc>
                  <a:txBody>
                    <a:bodyPr/>
                    <a:lstStyle/>
                    <a:p>
                      <a:r>
                        <a:rPr lang="en-US" dirty="0"/>
                        <a:t>CWMU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76185"/>
                  </a:ext>
                </a:extLst>
              </a:tr>
              <a:tr h="547789">
                <a:tc>
                  <a:txBody>
                    <a:bodyPr/>
                    <a:lstStyle/>
                    <a:p>
                      <a:r>
                        <a:rPr lang="en-US" dirty="0"/>
                        <a:t>Middle 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5,188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1,337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490918"/>
                  </a:ext>
                </a:extLst>
              </a:tr>
              <a:tr h="547789">
                <a:tc>
                  <a:txBody>
                    <a:bodyPr/>
                    <a:lstStyle/>
                    <a:p>
                      <a:r>
                        <a:rPr lang="en-US" dirty="0"/>
                        <a:t>Dove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18,770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33563"/>
                  </a:ext>
                </a:extLst>
              </a:tr>
              <a:tr h="547789">
                <a:tc>
                  <a:txBody>
                    <a:bodyPr/>
                    <a:lstStyle/>
                    <a:p>
                      <a:r>
                        <a:rPr lang="en-US" dirty="0"/>
                        <a:t>South Canyon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elk, moose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02026"/>
                  </a:ext>
                </a:extLst>
              </a:tr>
              <a:tr h="547789">
                <a:tc>
                  <a:txBody>
                    <a:bodyPr/>
                    <a:lstStyle/>
                    <a:p>
                      <a:r>
                        <a:rPr lang="en-US" dirty="0"/>
                        <a:t>Bar 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</a:t>
                      </a:r>
                      <a:r>
                        <a:rPr lang="en-US" baseline="0" dirty="0"/>
                        <a:t> elk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5,970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994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9673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Middle Ridge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260 public acres and 657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5,838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extra deer permit (5:2)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5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D9D4D25E-0041-2161-E7EA-568CEDEEB2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5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8011678" cy="2145582"/>
          </a:xfrm>
        </p:spPr>
        <p:txBody>
          <a:bodyPr>
            <a:noAutofit/>
          </a:bodyPr>
          <a:lstStyle/>
          <a:p>
            <a:r>
              <a:rPr lang="en-US" sz="6000" dirty="0"/>
              <a:t>Exceptions for public land to be in CWMU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2D3828-3EDD-C243-B6C4-466B34F5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23" y="2263698"/>
            <a:ext cx="10749830" cy="4484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(4) A CWMU may include public land only if:</a:t>
            </a:r>
          </a:p>
          <a:p>
            <a:pPr lvl="1"/>
            <a:r>
              <a:rPr lang="en-US" dirty="0"/>
              <a:t>(a) the public land is surrounded by private land or is otherwise publicly inaccessible;</a:t>
            </a:r>
          </a:p>
          <a:p>
            <a:pPr lvl="1"/>
            <a:r>
              <a:rPr lang="en-US" dirty="0"/>
              <a:t>(b) the public land is necessary to establish an enforceable and identifiable hunt boundary; or</a:t>
            </a:r>
          </a:p>
          <a:p>
            <a:pPr lvl="1"/>
            <a:r>
              <a:rPr lang="en-US" dirty="0"/>
              <a:t>(c) inclusion of the public land is necessary to achieve statewide and unit management objectives.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55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Dove Creek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570 public acres and 3,040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18,770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DoveCreek_Tradeland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map of different colored squares&#10;&#10;Description automatically generated">
            <a:extLst>
              <a:ext uri="{FF2B5EF4-FFF2-40B4-BE49-F238E27FC236}">
                <a16:creationId xmlns:a16="http://schemas.microsoft.com/office/drawing/2014/main" id="{15B312E9-F396-4694-583B-E748D856FC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7937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4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South Canyon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480 public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16,260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2% extra tags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03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Bar J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330 public acres and 370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5,970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10007958" cy="2145582"/>
          </a:xfrm>
        </p:spPr>
        <p:txBody>
          <a:bodyPr>
            <a:noAutofit/>
          </a:bodyPr>
          <a:lstStyle/>
          <a:p>
            <a:r>
              <a:rPr lang="en-US" sz="6000" dirty="0"/>
              <a:t>2024 renewals – DWR management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7899223"/>
              </p:ext>
            </p:extLst>
          </p:nvPr>
        </p:nvGraphicFramePr>
        <p:xfrm>
          <a:off x="712788" y="2574924"/>
          <a:ext cx="9052313" cy="1884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0352">
                  <a:extLst>
                    <a:ext uri="{9D8B030D-6E8A-4147-A177-3AD203B41FA5}">
                      <a16:colId xmlns:a16="http://schemas.microsoft.com/office/drawing/2014/main" val="70808369"/>
                    </a:ext>
                  </a:extLst>
                </a:gridCol>
                <a:gridCol w="1907803">
                  <a:extLst>
                    <a:ext uri="{9D8B030D-6E8A-4147-A177-3AD203B41FA5}">
                      <a16:colId xmlns:a16="http://schemas.microsoft.com/office/drawing/2014/main" val="398583800"/>
                    </a:ext>
                  </a:extLst>
                </a:gridCol>
                <a:gridCol w="1859097">
                  <a:extLst>
                    <a:ext uri="{9D8B030D-6E8A-4147-A177-3AD203B41FA5}">
                      <a16:colId xmlns:a16="http://schemas.microsoft.com/office/drawing/2014/main" val="1163058888"/>
                    </a:ext>
                  </a:extLst>
                </a:gridCol>
                <a:gridCol w="1751635">
                  <a:extLst>
                    <a:ext uri="{9D8B030D-6E8A-4147-A177-3AD203B41FA5}">
                      <a16:colId xmlns:a16="http://schemas.microsoft.com/office/drawing/2014/main" val="3268078627"/>
                    </a:ext>
                  </a:extLst>
                </a:gridCol>
                <a:gridCol w="1633426">
                  <a:extLst>
                    <a:ext uri="{9D8B030D-6E8A-4147-A177-3AD203B41FA5}">
                      <a16:colId xmlns:a16="http://schemas.microsoft.com/office/drawing/2014/main" val="3687342602"/>
                    </a:ext>
                  </a:extLst>
                </a:gridCol>
              </a:tblGrid>
              <a:tr h="628311">
                <a:tc>
                  <a:txBody>
                    <a:bodyPr/>
                    <a:lstStyle/>
                    <a:p>
                      <a:r>
                        <a:rPr lang="en-US" dirty="0"/>
                        <a:t>CWMU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76185"/>
                  </a:ext>
                </a:extLst>
              </a:tr>
              <a:tr h="628311">
                <a:tc>
                  <a:txBody>
                    <a:bodyPr/>
                    <a:lstStyle/>
                    <a:p>
                      <a:r>
                        <a:rPr lang="en-US" dirty="0"/>
                        <a:t>Double Cone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4,058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490918"/>
                  </a:ext>
                </a:extLst>
              </a:tr>
              <a:tr h="628311">
                <a:tc>
                  <a:txBody>
                    <a:bodyPr/>
                    <a:lstStyle/>
                    <a:p>
                      <a:r>
                        <a:rPr lang="en-US" dirty="0"/>
                        <a:t>Old Woman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3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651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Double Cone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accessible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4,365 public acres and 4,058 acres of trade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5,329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trade lands and 3.2% extra permits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73D7383A-B11A-F88E-D3A1-54B58648A7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3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Old Woman Plateau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1,400 public acres and 289 acres of trade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6,565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2 deer tags and 1 elk tag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taken out would cause a non contiguous or smaller CWMU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45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D1A6-E840-654D-8E42-997F81095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07328-6DF2-4246-BBBA-9BAD483CFA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32" y="5857660"/>
            <a:ext cx="1380552" cy="466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07A36-8716-2445-9483-822D7B37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45" y="5808383"/>
            <a:ext cx="476567" cy="535476"/>
          </a:xfrm>
          <a:prstGeom prst="rect">
            <a:avLst/>
          </a:prstGeo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12646B8C-7F1B-D946-8607-120E7EEE45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1"/>
            <a:ext cx="12187238" cy="6858000"/>
          </a:xfrm>
        </p:spPr>
      </p:pic>
    </p:spTree>
    <p:extLst>
      <p:ext uri="{BB962C8B-B14F-4D97-AF65-F5344CB8AC3E}">
        <p14:creationId xmlns:p14="http://schemas.microsoft.com/office/powerpoint/2010/main" val="192293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10007958" cy="2145582"/>
          </a:xfrm>
        </p:spPr>
        <p:txBody>
          <a:bodyPr>
            <a:noAutofit/>
          </a:bodyPr>
          <a:lstStyle/>
          <a:p>
            <a:r>
              <a:rPr lang="en-US" sz="6000" dirty="0"/>
              <a:t>2024 renewals – Not accessible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900208"/>
              </p:ext>
            </p:extLst>
          </p:nvPr>
        </p:nvGraphicFramePr>
        <p:xfrm>
          <a:off x="712789" y="2311879"/>
          <a:ext cx="9336986" cy="3275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8291">
                  <a:extLst>
                    <a:ext uri="{9D8B030D-6E8A-4147-A177-3AD203B41FA5}">
                      <a16:colId xmlns:a16="http://schemas.microsoft.com/office/drawing/2014/main" val="70808369"/>
                    </a:ext>
                  </a:extLst>
                </a:gridCol>
                <a:gridCol w="1765601">
                  <a:extLst>
                    <a:ext uri="{9D8B030D-6E8A-4147-A177-3AD203B41FA5}">
                      <a16:colId xmlns:a16="http://schemas.microsoft.com/office/drawing/2014/main" val="398583800"/>
                    </a:ext>
                  </a:extLst>
                </a:gridCol>
                <a:gridCol w="2349296">
                  <a:extLst>
                    <a:ext uri="{9D8B030D-6E8A-4147-A177-3AD203B41FA5}">
                      <a16:colId xmlns:a16="http://schemas.microsoft.com/office/drawing/2014/main" val="1163058888"/>
                    </a:ext>
                  </a:extLst>
                </a:gridCol>
                <a:gridCol w="2563798">
                  <a:extLst>
                    <a:ext uri="{9D8B030D-6E8A-4147-A177-3AD203B41FA5}">
                      <a16:colId xmlns:a16="http://schemas.microsoft.com/office/drawing/2014/main" val="3268078627"/>
                    </a:ext>
                  </a:extLst>
                </a:gridCol>
              </a:tblGrid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CWMU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76185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Raft 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490918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Oak Ranch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02026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Scofield Canyons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</a:t>
                      </a:r>
                      <a:r>
                        <a:rPr lang="en-US" baseline="0" dirty="0"/>
                        <a:t> elk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712277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Indian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656309"/>
                  </a:ext>
                </a:extLst>
              </a:tr>
              <a:tr h="545929">
                <a:tc>
                  <a:txBody>
                    <a:bodyPr/>
                    <a:lstStyle/>
                    <a:p>
                      <a:r>
                        <a:rPr lang="en-US" dirty="0"/>
                        <a:t>Mt Carmel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14,882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148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4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Raft River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 except to other CWMUs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1,240 public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5,623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extra tags for the public using permit calculator 7:3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map of a neighborhood&#10;&#10;Description automatically generated">
            <a:extLst>
              <a:ext uri="{FF2B5EF4-FFF2-40B4-BE49-F238E27FC236}">
                <a16:creationId xmlns:a16="http://schemas.microsoft.com/office/drawing/2014/main" id="{C55738AF-0A5C-3E66-7836-CFDFD2D338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54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Oak Ranch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120 public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4,980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extra permits 16:3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9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Scofield Canyons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40 public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12,310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Public draw can hunt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5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Indian Creek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is not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30 public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6,938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public draw can hunt 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map of a large area&#10;&#10;Description automatically generated">
            <a:extLst>
              <a:ext uri="{FF2B5EF4-FFF2-40B4-BE49-F238E27FC236}">
                <a16:creationId xmlns:a16="http://schemas.microsoft.com/office/drawing/2014/main" id="{D54BB597-5C18-C642-093F-FB1BD22939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93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7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40267"/>
            <a:ext cx="6282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+mj-lt"/>
              </a:rPr>
              <a:t>Mt Carmel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0268" y="1518249"/>
            <a:ext cx="61761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land has some accessible and some inaccessible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460 public acres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They have 14,657 private acres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Public benefit – public draw gets access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461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FBF5-C9DA-7849-80D4-CBBDC6DE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4" y="296169"/>
            <a:ext cx="10007958" cy="2145582"/>
          </a:xfrm>
        </p:spPr>
        <p:txBody>
          <a:bodyPr>
            <a:noAutofit/>
          </a:bodyPr>
          <a:lstStyle/>
          <a:p>
            <a:r>
              <a:rPr lang="en-US" sz="6000" dirty="0"/>
              <a:t>2024 renewals – Not accessible and Trade lands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4278116"/>
              </p:ext>
            </p:extLst>
          </p:nvPr>
        </p:nvGraphicFramePr>
        <p:xfrm>
          <a:off x="712788" y="2574925"/>
          <a:ext cx="9449130" cy="2592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663">
                  <a:extLst>
                    <a:ext uri="{9D8B030D-6E8A-4147-A177-3AD203B41FA5}">
                      <a16:colId xmlns:a16="http://schemas.microsoft.com/office/drawing/2014/main" val="70808369"/>
                    </a:ext>
                  </a:extLst>
                </a:gridCol>
                <a:gridCol w="1401872">
                  <a:extLst>
                    <a:ext uri="{9D8B030D-6E8A-4147-A177-3AD203B41FA5}">
                      <a16:colId xmlns:a16="http://schemas.microsoft.com/office/drawing/2014/main" val="398583800"/>
                    </a:ext>
                  </a:extLst>
                </a:gridCol>
                <a:gridCol w="1970294">
                  <a:extLst>
                    <a:ext uri="{9D8B030D-6E8A-4147-A177-3AD203B41FA5}">
                      <a16:colId xmlns:a16="http://schemas.microsoft.com/office/drawing/2014/main" val="1163058888"/>
                    </a:ext>
                  </a:extLst>
                </a:gridCol>
                <a:gridCol w="1930665">
                  <a:extLst>
                    <a:ext uri="{9D8B030D-6E8A-4147-A177-3AD203B41FA5}">
                      <a16:colId xmlns:a16="http://schemas.microsoft.com/office/drawing/2014/main" val="3268078627"/>
                    </a:ext>
                  </a:extLst>
                </a:gridCol>
                <a:gridCol w="2035636">
                  <a:extLst>
                    <a:ext uri="{9D8B030D-6E8A-4147-A177-3AD203B41FA5}">
                      <a16:colId xmlns:a16="http://schemas.microsoft.com/office/drawing/2014/main" val="3687342602"/>
                    </a:ext>
                  </a:extLst>
                </a:gridCol>
              </a:tblGrid>
              <a:tr h="648075">
                <a:tc>
                  <a:txBody>
                    <a:bodyPr/>
                    <a:lstStyle/>
                    <a:p>
                      <a:r>
                        <a:rPr lang="en-US" dirty="0"/>
                        <a:t>CWMU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Private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Trade lands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176185"/>
                  </a:ext>
                </a:extLst>
              </a:tr>
              <a:tr h="648075">
                <a:tc>
                  <a:txBody>
                    <a:bodyPr/>
                    <a:lstStyle/>
                    <a:p>
                      <a:r>
                        <a:rPr lang="en-US" dirty="0"/>
                        <a:t>Indian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22,744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490918"/>
                  </a:ext>
                </a:extLst>
              </a:tr>
              <a:tr h="648075">
                <a:tc>
                  <a:txBody>
                    <a:bodyPr/>
                    <a:lstStyle/>
                    <a:p>
                      <a:r>
                        <a:rPr lang="en-US" dirty="0"/>
                        <a:t>Roan Cliffs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Deer, elk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10,045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033563"/>
                  </a:ext>
                </a:extLst>
              </a:tr>
              <a:tr h="648075">
                <a:tc>
                  <a:txBody>
                    <a:bodyPr/>
                    <a:lstStyle/>
                    <a:p>
                      <a:r>
                        <a:rPr lang="en-US" dirty="0"/>
                        <a:t>Park Valley Hereford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12,253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02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75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3B495D"/>
      </a:dk2>
      <a:lt2>
        <a:srgbClr val="DBDBDB"/>
      </a:lt2>
      <a:accent1>
        <a:srgbClr val="E1530D"/>
      </a:accent1>
      <a:accent2>
        <a:srgbClr val="FA7200"/>
      </a:accent2>
      <a:accent3>
        <a:srgbClr val="A5A5A5"/>
      </a:accent3>
      <a:accent4>
        <a:srgbClr val="254A72"/>
      </a:accent4>
      <a:accent5>
        <a:srgbClr val="343434"/>
      </a:accent5>
      <a:accent6>
        <a:srgbClr val="B5560D"/>
      </a:accent6>
      <a:hlink>
        <a:srgbClr val="CA4B00"/>
      </a:hlink>
      <a:folHlink>
        <a:srgbClr val="3A6C9A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R PowerPoint Template" id="{F8737DB5-2066-6B48-BB5B-2EF36730C0D6}" vid="{86CD8F8E-8657-B645-9CD6-5B19BD4ACC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154046</TotalTime>
  <Words>816</Words>
  <Application>Microsoft Macintosh PowerPoint</Application>
  <PresentationFormat>Custom</PresentationFormat>
  <Paragraphs>276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 Light</vt:lpstr>
      <vt:lpstr>Arial</vt:lpstr>
      <vt:lpstr>Arial Narrow</vt:lpstr>
      <vt:lpstr>Calibri</vt:lpstr>
      <vt:lpstr>Office Theme</vt:lpstr>
      <vt:lpstr>CWMUs with Public Land</vt:lpstr>
      <vt:lpstr>Exceptions for public land to be in CWMU</vt:lpstr>
      <vt:lpstr>2024 renewals – Not accessible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 renewals – Not accessible and Trade lands</vt:lpstr>
      <vt:lpstr>PowerPoint Presentation</vt:lpstr>
      <vt:lpstr>PowerPoint Presentation</vt:lpstr>
      <vt:lpstr>PowerPoint Presentation</vt:lpstr>
      <vt:lpstr>2024 renewals – Not accessible and border</vt:lpstr>
      <vt:lpstr>PowerPoint Presentation</vt:lpstr>
      <vt:lpstr>PowerPoint Presentation</vt:lpstr>
      <vt:lpstr>PowerPoint Presentation</vt:lpstr>
      <vt:lpstr>PowerPoint Presentation</vt:lpstr>
      <vt:lpstr>2024 renewals – border</vt:lpstr>
      <vt:lpstr>PowerPoint Presentation</vt:lpstr>
      <vt:lpstr>PowerPoint Presentation</vt:lpstr>
      <vt:lpstr>PowerPoint Presentation</vt:lpstr>
      <vt:lpstr>PowerPoint Presentation</vt:lpstr>
      <vt:lpstr>2024 renewals – DWR management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York</cp:lastModifiedBy>
  <cp:revision>336</cp:revision>
  <cp:lastPrinted>2021-10-19T13:02:06Z</cp:lastPrinted>
  <dcterms:created xsi:type="dcterms:W3CDTF">2020-03-09T19:54:25Z</dcterms:created>
  <dcterms:modified xsi:type="dcterms:W3CDTF">2023-11-03T21:16:52Z</dcterms:modified>
</cp:coreProperties>
</file>