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76EFB3-A247-4136-B725-7AD7F55DEE29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E95BC7-AF4B-4467-8CE9-E7D5FB8B5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Gary Cook researched ballistic studies and found that the 45 caliber muzzleloader with a round ball of 130 grains or a sabot bullet of 170 grains and black powder generates the same or greater energy at the muzzle as our minimum requirement for handguns.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C8055-DCE6-46B9-9B39-6EFA818BDCF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DE51-8AD1-4EB4-9C5D-063E3CE6EF89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92CF-1FBF-45A2-8790-D33C4C72D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D573-8ED2-45D1-B5A0-B6B318C57CEC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55CA-C4C5-49B3-A0A3-49C275164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C13E-2E12-4E38-8C46-8866656BDEFA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660D3-F9A1-4B55-BE51-80F4958DE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425C-C0A8-4B05-BE01-F849FC8A247D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3156A-BF8D-455D-914C-95E65632D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13B8-9F46-4C63-866D-9F2256ABCB9B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7F03-CBDC-4BA7-A131-7B012D70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9D73-E02F-4047-8A08-1B8079E1E8F6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A649-761B-47F4-8A33-E385D4D22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9B03-5DD7-48A7-8700-C696DD957648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E3417-5E02-4FD2-8263-0A01987DF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4AB3-B5FA-48FC-9375-8C0C264D8558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47BC-DD88-42F2-8094-88ADD11AE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EE5D-69F6-4A1B-9FA5-B1E190B7126C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C347-8BD6-4982-842B-6B7F97F5C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C166-3D6D-4C5B-9B89-52045CE66BFD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EB84-5EE4-4D66-AF51-722BB8BD5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EF86-5ADA-4F00-9F72-110189D52DB3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B2CD-CB19-4E4E-B6C6-3F4C9FA9C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FF5FDC-9897-4449-883E-0D0D6DA18E56}" type="datetimeFigureOut">
              <a:rPr lang="en-US"/>
              <a:pPr>
                <a:defRPr/>
              </a:pPr>
              <a:t>04/08/2011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D48F1A-93D6-4618-9776-E255B2924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 bwMode="auto">
          <a:xfrm>
            <a:off x="685800" y="304800"/>
            <a:ext cx="77724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300" cap="none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69676D"/>
                  </a:outerShdw>
                </a:effectLst>
              </a:rPr>
              <a:t>Big Game Rule Changes</a:t>
            </a:r>
          </a:p>
        </p:txBody>
      </p:sp>
      <p:sp>
        <p:nvSpPr>
          <p:cNvPr id="14338" name="Subtitle 5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algn="l" eaLnBrk="1" hangingPunct="1"/>
            <a:r>
              <a:rPr lang="en-US" b="1" smtClean="0"/>
              <a:t>The Division is recommending changes to firearms restrictions to align with state statute</a:t>
            </a:r>
          </a:p>
          <a:p>
            <a:pPr algn="l" eaLnBrk="1" hangingPunct="1"/>
            <a:endParaRPr lang="en-US" b="1" smtClean="0"/>
          </a:p>
          <a:p>
            <a:pPr algn="l" eaLnBrk="1" hangingPunct="1"/>
            <a:r>
              <a:rPr lang="en-US" b="1" smtClean="0"/>
              <a:t>The Division is also recommending lowering the bullet weight requirements for muzzleloaders for deer and pronghorn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recommend removing the temporary game preserve section from the rule for limited entry big game hunts</a:t>
            </a:r>
          </a:p>
          <a:p>
            <a:pPr eaLnBrk="1" hangingPunct="1"/>
            <a:r>
              <a:rPr lang="en-US" smtClean="0"/>
              <a:t>We recommend allowing the possession of a handgun in a vehicle in accordance with state statute while spotlighting</a:t>
            </a:r>
          </a:p>
        </p:txBody>
      </p:sp>
      <p:pic>
        <p:nvPicPr>
          <p:cNvPr id="2" name="Titl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8925"/>
            <a:ext cx="82423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7350" y="2746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69676D"/>
                  </a:outerShdw>
                </a:effectLst>
              </a:rPr>
              <a:t>Big Game Rule Changes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recommend allowing archery and muzzleloader hunters to carry a handgun in the field</a:t>
            </a:r>
          </a:p>
          <a:p>
            <a:pPr marL="742950" lvl="1" indent="-285750" eaLnBrk="1" hangingPunct="1"/>
            <a:r>
              <a:rPr lang="en-US" smtClean="0"/>
              <a:t>In the field does not include a hunters camp or enclosed vehicle</a:t>
            </a:r>
          </a:p>
          <a:p>
            <a:pPr marL="742950" lvl="1" indent="-285750" eaLnBrk="1" hangingPunct="1"/>
            <a:r>
              <a:rPr lang="en-US" smtClean="0"/>
              <a:t>Clarifies that archers and muzzleloaders must use legal archery equipment and legal muzzleloaders to take protected wildlife</a:t>
            </a:r>
          </a:p>
          <a:p>
            <a:pPr eaLnBrk="1" hangingPunct="1">
              <a:buFont typeface="Wingdings 2" pitchFamily="18" charset="2"/>
              <a:buNone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69676D"/>
                  </a:outerShdw>
                </a:effectLst>
              </a:rPr>
              <a:t>Big Game Rule Changes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recommend Lowering the bullet weight restrictions for muzzleloaders from .50 caliber to .45 caliber for hunting deer and pronghorn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We recommend including language that clarifies that laser range finding scopes are legal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657</TotalTime>
  <Words>185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</vt:vector>
  </TitlesOfParts>
  <Company>Natural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Fowlks</dc:creator>
  <cp:lastModifiedBy>state of utah</cp:lastModifiedBy>
  <cp:revision>68</cp:revision>
  <dcterms:created xsi:type="dcterms:W3CDTF">2011-03-30T14:47:22Z</dcterms:created>
  <dcterms:modified xsi:type="dcterms:W3CDTF">2011-04-09T03:24:15Z</dcterms:modified>
</cp:coreProperties>
</file>