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2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B76EFB3-A247-4136-B725-7AD7F55DEE29}" type="datetimeFigureOut">
              <a:rPr lang="en-US"/>
              <a:pPr>
                <a:defRPr/>
              </a:pPr>
              <a:t>04/08/2011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7E95BC7-AF4B-4467-8CE9-E7D5FB8B56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Gary Cook researched ballistic studies and found that the 45 caliber muzzleloader with a round ball of 130 grains or a sabot bullet of 170 grains and black powder generates the same or greater energy at the muzzle as our minimum requirement for handguns. </a:t>
            </a: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41C8055-DCE6-46B9-9B39-6EFA818BDCF4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8CDE51-8AD1-4EB4-9C5D-063E3CE6EF89}" type="datetimeFigureOut">
              <a:rPr lang="en-US"/>
              <a:pPr>
                <a:defRPr/>
              </a:pPr>
              <a:t>04/08/2011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0E92CF-1FBF-45A2-8790-D33C4C72DC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EFD573-8ED2-45D1-B5A0-B6B318C57CEC}" type="datetimeFigureOut">
              <a:rPr lang="en-US"/>
              <a:pPr>
                <a:defRPr/>
              </a:pPr>
              <a:t>04/08/2011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655CA-C4C5-49B3-A0A3-49C2751641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EC13E-2E12-4E38-8C46-8866656BDEFA}" type="datetimeFigureOut">
              <a:rPr lang="en-US"/>
              <a:pPr>
                <a:defRPr/>
              </a:pPr>
              <a:t>04/08/2011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E660D3-F9A1-4B55-BE51-80F4958DE6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60425C-C0A8-4B05-BE01-F849FC8A247D}" type="datetimeFigureOut">
              <a:rPr lang="en-US"/>
              <a:pPr>
                <a:defRPr/>
              </a:pPr>
              <a:t>04/08/2011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93156A-BF8D-455D-914C-95E65632DE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E13B8-9F46-4C63-866D-9F2256ABCB9B}" type="datetimeFigureOut">
              <a:rPr lang="en-US"/>
              <a:pPr>
                <a:defRPr/>
              </a:pPr>
              <a:t>04/08/2011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7A7F03-CBDC-4BA7-A131-7B012D7027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199D73-E02F-4047-8A08-1B8079E1E8F6}" type="datetimeFigureOut">
              <a:rPr lang="en-US"/>
              <a:pPr>
                <a:defRPr/>
              </a:pPr>
              <a:t>04/08/2011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C0A649-761B-47F4-8A33-E385D4D223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559B03-5DD7-48A7-8700-C696DD957648}" type="datetimeFigureOut">
              <a:rPr lang="en-US"/>
              <a:pPr>
                <a:defRPr/>
              </a:pPr>
              <a:t>04/08/2011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6E3417-5E02-4FD2-8263-0A01987DFA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D14AB3-B5FA-48FC-9375-8C0C264D8558}" type="datetimeFigureOut">
              <a:rPr lang="en-US"/>
              <a:pPr>
                <a:defRPr/>
              </a:pPr>
              <a:t>04/08/2011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0B47BC-DD88-42F2-8094-88ADD11AE1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0BEE5D-69F6-4A1B-9FA5-B1E190B7126C}" type="datetimeFigureOut">
              <a:rPr lang="en-US"/>
              <a:pPr>
                <a:defRPr/>
              </a:pPr>
              <a:t>04/08/2011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7EC347-8BD6-4982-842B-6B7F97F5C3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28C166-3D6D-4C5B-9B89-52045CE66BFD}" type="datetimeFigureOut">
              <a:rPr lang="en-US"/>
              <a:pPr>
                <a:defRPr/>
              </a:pPr>
              <a:t>04/08/2011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CCEB84-5EE4-4D66-AF51-722BB8BD5E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2EF86-5ADA-4F00-9F72-110189D52DB3}" type="datetimeFigureOut">
              <a:rPr lang="en-US"/>
              <a:pPr>
                <a:defRPr/>
              </a:pPr>
              <a:t>04/08/2011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BEB2CD-CB19-4E4E-B6C6-3F4C9FA9C4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0FF5FDC-9897-4449-883E-0D0D6DA18E56}" type="datetimeFigureOut">
              <a:rPr lang="en-US"/>
              <a:pPr>
                <a:defRPr/>
              </a:pPr>
              <a:t>04/08/2011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4D48F1A-93D6-4618-9776-E255B2924F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3" r:id="rId1"/>
    <p:sldLayoutId id="2147483682" r:id="rId2"/>
    <p:sldLayoutId id="2147483684" r:id="rId3"/>
    <p:sldLayoutId id="2147483681" r:id="rId4"/>
    <p:sldLayoutId id="2147483680" r:id="rId5"/>
    <p:sldLayoutId id="2147483679" r:id="rId6"/>
    <p:sldLayoutId id="2147483678" r:id="rId7"/>
    <p:sldLayoutId id="2147483677" r:id="rId8"/>
    <p:sldLayoutId id="2147483676" r:id="rId9"/>
    <p:sldLayoutId id="2147483675" r:id="rId10"/>
    <p:sldLayoutId id="214748367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9pPr>
    </p:titleStyle>
    <p:bodyStyle>
      <a:lvl1pPr marL="547688" indent="-411163" algn="l" rtl="0" eaLnBrk="0" fontAlgn="base" hangingPunct="0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 bwMode="auto">
          <a:xfrm>
            <a:off x="685800" y="304800"/>
            <a:ext cx="7772400" cy="6096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sz="4300" cap="none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69676D"/>
                  </a:outerShdw>
                </a:effectLst>
              </a:rPr>
              <a:t>Big Game Rule Changes</a:t>
            </a:r>
          </a:p>
        </p:txBody>
      </p:sp>
      <p:sp>
        <p:nvSpPr>
          <p:cNvPr id="14338" name="Subtitle 5"/>
          <p:cNvSpPr>
            <a:spLocks noGrp="1"/>
          </p:cNvSpPr>
          <p:nvPr>
            <p:ph type="subTitle" idx="1"/>
          </p:nvPr>
        </p:nvSpPr>
        <p:spPr>
          <a:xfrm>
            <a:off x="685800" y="1371600"/>
            <a:ext cx="7772400" cy="4876800"/>
          </a:xfrm>
        </p:spPr>
        <p:txBody>
          <a:bodyPr/>
          <a:lstStyle/>
          <a:p>
            <a:pPr algn="l" eaLnBrk="1" hangingPunct="1"/>
            <a:r>
              <a:rPr lang="en-US" b="1" smtClean="0"/>
              <a:t>The Division is recommending changes to firearms restrictions to align with state statute</a:t>
            </a:r>
          </a:p>
          <a:p>
            <a:pPr algn="l" eaLnBrk="1" hangingPunct="1"/>
            <a:endParaRPr lang="en-US" b="1" smtClean="0"/>
          </a:p>
          <a:p>
            <a:pPr algn="l" eaLnBrk="1" hangingPunct="1"/>
            <a:r>
              <a:rPr lang="en-US" b="1" smtClean="0"/>
              <a:t>The Division is also recommending lowering the bullet weight requirements for muzzleloaders for deer and pronghorn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We recommend removing the temporary game preserve section from the rule for limited entry big game hunts</a:t>
            </a:r>
          </a:p>
          <a:p>
            <a:pPr eaLnBrk="1" hangingPunct="1"/>
            <a:r>
              <a:rPr lang="en-US" smtClean="0"/>
              <a:t>We recommend allowing the possession of a handgun in a vehicle in accordance with state statute while spotlighting</a:t>
            </a:r>
          </a:p>
        </p:txBody>
      </p:sp>
      <p:pic>
        <p:nvPicPr>
          <p:cNvPr id="2" name="Title 1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288925"/>
            <a:ext cx="8242300" cy="115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387350" y="274638"/>
            <a:ext cx="8229600" cy="1143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69676D"/>
                  </a:outerShdw>
                </a:effectLst>
              </a:rPr>
              <a:t>Big Game Rule Changes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We recommend allowing archery and muzzleloader hunters to carry a handgun in the field</a:t>
            </a:r>
          </a:p>
          <a:p>
            <a:pPr marL="742950" lvl="1" indent="-285750" eaLnBrk="1" hangingPunct="1"/>
            <a:r>
              <a:rPr lang="en-US" smtClean="0"/>
              <a:t>In the field does not include a hunters camp or enclosed vehicle</a:t>
            </a:r>
          </a:p>
          <a:p>
            <a:pPr marL="742950" lvl="1" indent="-285750" eaLnBrk="1" hangingPunct="1"/>
            <a:r>
              <a:rPr lang="en-US" smtClean="0"/>
              <a:t>Clarifies that archers and muzzleloaders must use legal archery equipment and legal muzzleloaders to take protected wildlife</a:t>
            </a:r>
          </a:p>
          <a:p>
            <a:pPr eaLnBrk="1" hangingPunct="1">
              <a:buFont typeface="Wingdings 2" pitchFamily="18" charset="2"/>
              <a:buNone/>
            </a:pPr>
            <a:endParaRPr lang="en-US" sz="3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69676D"/>
                  </a:outerShdw>
                </a:effectLst>
              </a:rPr>
              <a:t>Big Game Rule Changes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We recommend Lowering the bullet weight restrictions for muzzleloaders from .50 caliber to .45 caliber for hunting deer and pronghorn </a:t>
            </a:r>
          </a:p>
          <a:p>
            <a:pPr eaLnBrk="1" hangingPunct="1">
              <a:buFont typeface="Wingdings 2" pitchFamily="18" charset="2"/>
              <a:buNone/>
            </a:pPr>
            <a:endParaRPr lang="en-US" smtClean="0"/>
          </a:p>
          <a:p>
            <a:pPr eaLnBrk="1" hangingPunct="1"/>
            <a:r>
              <a:rPr lang="en-US" smtClean="0"/>
              <a:t>We recommend including language that clarifies that laser range finding scopes are legal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657</TotalTime>
  <Words>185</Words>
  <Application>Microsoft Office PowerPoint</Application>
  <PresentationFormat>On-screen Show (4:3)</PresentationFormat>
  <Paragraphs>14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Design Template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3" baseType="lpstr">
      <vt:lpstr>Arial</vt:lpstr>
      <vt:lpstr>Lucida Sans</vt:lpstr>
      <vt:lpstr>Book Antiqua</vt:lpstr>
      <vt:lpstr>Wingdings 2</vt:lpstr>
      <vt:lpstr>Wingdings</vt:lpstr>
      <vt:lpstr>Wingdings 3</vt:lpstr>
      <vt:lpstr>Calibri</vt:lpstr>
      <vt:lpstr>Apex</vt:lpstr>
      <vt:lpstr>Apex</vt:lpstr>
      <vt:lpstr>Slide 1</vt:lpstr>
      <vt:lpstr>Slide 2</vt:lpstr>
      <vt:lpstr>Slide 3</vt:lpstr>
      <vt:lpstr>Slide 4</vt:lpstr>
    </vt:vector>
  </TitlesOfParts>
  <Company>Natural Resources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Mike Fowlks</dc:creator>
  <cp:lastModifiedBy>state of utah</cp:lastModifiedBy>
  <cp:revision>68</cp:revision>
  <dcterms:created xsi:type="dcterms:W3CDTF">2011-03-30T14:47:22Z</dcterms:created>
  <dcterms:modified xsi:type="dcterms:W3CDTF">2011-04-09T03:24:15Z</dcterms:modified>
</cp:coreProperties>
</file>